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1.xml" ContentType="application/vnd.openxmlformats-officedocument.theme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69" r:id="rId3"/>
    <p:sldId id="271" r:id="rId4"/>
    <p:sldId id="270" r:id="rId5"/>
    <p:sldId id="272" r:id="rId6"/>
    <p:sldId id="273" r:id="rId7"/>
    <p:sldId id="274" r:id="rId8"/>
    <p:sldId id="275" r:id="rId9"/>
    <p:sldId id="276" r:id="rId10"/>
    <p:sldId id="277" r:id="rId11"/>
    <p:sldId id="278" r:id="rId12"/>
    <p:sldId id="279" r:id="rId13"/>
    <p:sldId id="280" r:id="rId14"/>
    <p:sldId id="281" r:id="rId15"/>
    <p:sldId id="260" r:id="rId16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1616"/>
    <a:srgbClr val="7A0000"/>
    <a:srgbClr val="941818"/>
    <a:srgbClr val="A51B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9365"/>
    <p:restoredTop sz="93097"/>
  </p:normalViewPr>
  <p:slideViewPr>
    <p:cSldViewPr>
      <p:cViewPr varScale="1">
        <p:scale>
          <a:sx n="104" d="100"/>
          <a:sy n="104" d="100"/>
        </p:scale>
        <p:origin x="216" y="44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ustomXml" Target="../customXml/item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08D274-45B1-6D4C-BF65-A06E1B69E298}" type="datetimeFigureOut">
              <a:rPr lang="en-US" smtClean="0"/>
              <a:t>9/8/20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06AEC3-D69C-0E42-BBD1-14EC23B90A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9411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23714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71683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0848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39236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48329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655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3664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961967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0062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2143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21582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9A092-5C57-4F5A-A537-CB905B0627E7}" type="datetimeFigureOut">
              <a:rPr lang="pt-BR" smtClean="0"/>
              <a:t>08/09/2020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83F20-D4C5-4BDB-9006-CE857441F07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42360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Thais.ramos3@fatec.sp.gov.br" TargetMode="Externa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5" name="Retângulo 4"/>
          <p:cNvSpPr/>
          <p:nvPr/>
        </p:nvSpPr>
        <p:spPr>
          <a:xfrm>
            <a:off x="2765696" y="-8238"/>
            <a:ext cx="3312368" cy="415592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1726" y="1707654"/>
            <a:ext cx="2340307" cy="1013421"/>
          </a:xfrm>
          <a:prstGeom prst="rect">
            <a:avLst/>
          </a:prstGeom>
        </p:spPr>
      </p:pic>
      <p:sp>
        <p:nvSpPr>
          <p:cNvPr id="8" name="Retângulo 7"/>
          <p:cNvSpPr/>
          <p:nvPr/>
        </p:nvSpPr>
        <p:spPr>
          <a:xfrm>
            <a:off x="7880398" y="0"/>
            <a:ext cx="1259632" cy="5143500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9" name="CaixaDeTexto 8"/>
          <p:cNvSpPr txBox="1"/>
          <p:nvPr/>
        </p:nvSpPr>
        <p:spPr>
          <a:xfrm rot="16200000">
            <a:off x="6551745" y="2021793"/>
            <a:ext cx="385151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500">
                <a:solidFill>
                  <a:schemeClr val="bg1"/>
                </a:solidFill>
                <a:latin typeface="Impact" panose="020B0806030902050204" pitchFamily="34" charset="0"/>
              </a:rPr>
              <a:t>GESTÃO DE PROJETOS</a:t>
            </a:r>
            <a:endParaRPr lang="pt-BR" sz="3500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0" name="Triângulo isósceles 9"/>
          <p:cNvSpPr/>
          <p:nvPr/>
        </p:nvSpPr>
        <p:spPr>
          <a:xfrm>
            <a:off x="7880398" y="4515966"/>
            <a:ext cx="1259632" cy="627534"/>
          </a:xfrm>
          <a:prstGeom prst="triangle">
            <a:avLst/>
          </a:prstGeom>
          <a:solidFill>
            <a:srgbClr val="88161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47716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AB84C6C-EAE5-894C-9E9B-949354DFF6D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85"/>
            <a:ext cx="9144000" cy="465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01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9AC191F-2D6A-9F4C-9061-7D8C00FAA8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68" y="0"/>
            <a:ext cx="9100664" cy="465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9471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CF2228-54A4-7647-8559-7A0254A3CA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05" y="0"/>
            <a:ext cx="9108789" cy="465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6075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501284-73CB-F94C-A214-0BEE0F623F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21" y="0"/>
            <a:ext cx="9121357" cy="465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44804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AA5827-8EA9-9643-A581-31883E5AE42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082"/>
            <a:ext cx="9144000" cy="4655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878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7" name="Imagem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810" y="1002661"/>
            <a:ext cx="2403085" cy="1040606"/>
          </a:xfrm>
          <a:prstGeom prst="rect">
            <a:avLst/>
          </a:prstGeom>
        </p:spPr>
      </p:pic>
      <p:cxnSp>
        <p:nvCxnSpPr>
          <p:cNvPr id="9" name="Conector reto 8"/>
          <p:cNvCxnSpPr/>
          <p:nvPr/>
        </p:nvCxnSpPr>
        <p:spPr>
          <a:xfrm>
            <a:off x="5580112" y="555526"/>
            <a:ext cx="0" cy="345638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CaixaDeTexto 9"/>
          <p:cNvSpPr txBox="1"/>
          <p:nvPr/>
        </p:nvSpPr>
        <p:spPr>
          <a:xfrm>
            <a:off x="1331640" y="1291575"/>
            <a:ext cx="37577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www.fatecguaratingueta.edu.br</a:t>
            </a:r>
          </a:p>
        </p:txBody>
      </p:sp>
      <p:sp>
        <p:nvSpPr>
          <p:cNvPr id="11" name="CaixaDeTexto 10"/>
          <p:cNvSpPr txBox="1"/>
          <p:nvPr/>
        </p:nvSpPr>
        <p:spPr>
          <a:xfrm>
            <a:off x="1547665" y="1851670"/>
            <a:ext cx="345638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Thaís Brant da Silva Ramos</a:t>
            </a:r>
          </a:p>
          <a:p>
            <a:pPr algn="r"/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thais.ramos3@fatec.sp.gov.br</a:t>
            </a:r>
            <a:endParaRPr lang="pt-B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/>
            <a:endParaRPr lang="pt-B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/>
            <a:r>
              <a:rPr lang="pt-B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Facebook</a:t>
            </a:r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mr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Thaís Brant</a:t>
            </a:r>
          </a:p>
          <a:p>
            <a:pPr algn="r"/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Instagram - @</a:t>
            </a:r>
            <a:r>
              <a:rPr lang="pt-B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thabrant</a:t>
            </a:r>
            <a:endParaRPr lang="pt-B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r"/>
            <a:r>
              <a:rPr lang="pt-B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LinkedIn</a:t>
            </a:r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mr-I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pt-B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Thaís Brant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0810" y="2146528"/>
            <a:ext cx="2488451" cy="1865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051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sp>
        <p:nvSpPr>
          <p:cNvPr id="7" name="CaixaDeTexto 6"/>
          <p:cNvSpPr txBox="1"/>
          <p:nvPr/>
        </p:nvSpPr>
        <p:spPr>
          <a:xfrm>
            <a:off x="656849" y="483518"/>
            <a:ext cx="7515551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Análise PEST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9517" y="1217719"/>
            <a:ext cx="5870214" cy="344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3324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EB651B-B44E-D847-940C-FE8A9D93DE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24" y="10451"/>
            <a:ext cx="9171303" cy="4649529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4319972" y="85506"/>
            <a:ext cx="4680520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500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</a:rPr>
              <a:t>BUSINESS MODEL CANVAS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5295EB0-322F-324F-AB92-6ED65F1521F3}"/>
              </a:ext>
            </a:extLst>
          </p:cNvPr>
          <p:cNvSpPr txBox="1"/>
          <p:nvPr/>
        </p:nvSpPr>
        <p:spPr>
          <a:xfrm>
            <a:off x="0" y="31413"/>
            <a:ext cx="197971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 Is a strategic management template for developing new or documenting existing business models. It is a visual chart with elements describing a firm's or product's value proposition, infrastructure, customers, and finances.</a:t>
            </a:r>
            <a:endParaRPr lang="en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226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FDC4AC2-15A1-204B-BAB9-8122210DF5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2" y="0"/>
            <a:ext cx="9116915" cy="465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2855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5551FC-4817-F249-B9E1-23682F4CC7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50" y="0"/>
            <a:ext cx="9080100" cy="465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747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635F2D-17DB-3647-B463-8D9CEA0C632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37" y="1"/>
            <a:ext cx="9106925" cy="465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7711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F1A634A-CEE3-5042-9EDF-589BEFD60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97" y="0"/>
            <a:ext cx="9113206" cy="465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710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A12540-DBAB-524D-8357-4417DE453E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42" y="0"/>
            <a:ext cx="9116915" cy="465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4972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 rot="5400000">
            <a:off x="4326879" y="326379"/>
            <a:ext cx="483518" cy="9150724"/>
          </a:xfrm>
          <a:prstGeom prst="rect">
            <a:avLst/>
          </a:prstGeom>
          <a:solidFill>
            <a:srgbClr val="A51B1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3000" dirty="0"/>
          </a:p>
        </p:txBody>
      </p:sp>
      <p:sp>
        <p:nvSpPr>
          <p:cNvPr id="5" name="CaixaDeTexto 4"/>
          <p:cNvSpPr txBox="1"/>
          <p:nvPr/>
        </p:nvSpPr>
        <p:spPr>
          <a:xfrm>
            <a:off x="251520" y="4717075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  <a:latin typeface="+mj-lt"/>
              </a:rPr>
              <a:t>FATEC Guaratinguetá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6660232" y="4763241"/>
            <a:ext cx="25922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b="1" dirty="0">
                <a:solidFill>
                  <a:schemeClr val="bg1"/>
                </a:solidFill>
                <a:latin typeface="+mj-lt"/>
              </a:rPr>
              <a:t>www.fatecguaratingueta.edu.br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55C3EC-6EF2-0841-A633-E5036F1CC9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6" y="0"/>
            <a:ext cx="9090648" cy="4659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0893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18773F6007C8034B95D2943DF3F6F62D" ma:contentTypeVersion="3" ma:contentTypeDescription="Crie um novo documento." ma:contentTypeScope="" ma:versionID="52890f9eb67e14cb1629d4a3785ed027">
  <xsd:schema xmlns:xsd="http://www.w3.org/2001/XMLSchema" xmlns:xs="http://www.w3.org/2001/XMLSchema" xmlns:p="http://schemas.microsoft.com/office/2006/metadata/properties" xmlns:ns2="22da1064-d5f4-4323-b056-6c021dcc1a35" targetNamespace="http://schemas.microsoft.com/office/2006/metadata/properties" ma:root="true" ma:fieldsID="0cad11a3a4c188995d4f6647ab771cdd" ns2:_="">
    <xsd:import namespace="22da1064-d5f4-4323-b056-6c021dcc1a35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da1064-d5f4-4323-b056-6c021dcc1a3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A55497C9-97E9-47BF-8CEE-4B077A046461}"/>
</file>

<file path=customXml/itemProps2.xml><?xml version="1.0" encoding="utf-8"?>
<ds:datastoreItem xmlns:ds="http://schemas.openxmlformats.org/officeDocument/2006/customXml" ds:itemID="{926725C9-D466-4579-9625-A4738FB53A96}"/>
</file>

<file path=customXml/itemProps3.xml><?xml version="1.0" encoding="utf-8"?>
<ds:datastoreItem xmlns:ds="http://schemas.openxmlformats.org/officeDocument/2006/customXml" ds:itemID="{DF23960C-B693-42BD-8928-FD57FC93F78C}"/>
</file>

<file path=docProps/app.xml><?xml version="1.0" encoding="utf-8"?>
<Properties xmlns="http://schemas.openxmlformats.org/officeDocument/2006/extended-properties" xmlns:vt="http://schemas.openxmlformats.org/officeDocument/2006/docPropsVTypes">
  <TotalTime>1949</TotalTime>
  <Words>206</Words>
  <Application>Microsoft Macintosh PowerPoint</Application>
  <PresentationFormat>On-screen Show (16:9)</PresentationFormat>
  <Paragraphs>39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Impact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Camila</dc:creator>
  <cp:lastModifiedBy>Microsoft Office User</cp:lastModifiedBy>
  <cp:revision>21</cp:revision>
  <dcterms:created xsi:type="dcterms:W3CDTF">2018-11-07T18:55:57Z</dcterms:created>
  <dcterms:modified xsi:type="dcterms:W3CDTF">2020-09-08T20:31:29Z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0x01010018773F6007C8034B95D2943DF3F6F62D</vt:lpwstr>
  </property>
</Properties>
</file>

<file path=docProps/thumbnail.jpeg>
</file>